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12" r:id="rId1"/>
  </p:sldMasterIdLst>
  <p:notesMasterIdLst>
    <p:notesMasterId r:id="rId6"/>
  </p:notesMasterIdLst>
  <p:handoutMasterIdLst>
    <p:handoutMasterId r:id="rId7"/>
  </p:handoutMasterIdLst>
  <p:sldIdLst>
    <p:sldId id="274" r:id="rId2"/>
    <p:sldId id="290" r:id="rId3"/>
    <p:sldId id="291" r:id="rId4"/>
    <p:sldId id="292" r:id="rId5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-10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-10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-10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-10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-104" charset="0"/>
        <a:ea typeface="+mn-ea"/>
        <a:cs typeface="Arial" charset="0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Times New Roman" pitchFamily="-104" charset="0"/>
        <a:ea typeface="+mn-ea"/>
        <a:cs typeface="Arial" charset="0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Times New Roman" pitchFamily="-104" charset="0"/>
        <a:ea typeface="+mn-ea"/>
        <a:cs typeface="Arial" charset="0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Times New Roman" pitchFamily="-104" charset="0"/>
        <a:ea typeface="+mn-ea"/>
        <a:cs typeface="Arial" charset="0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Times New Roman" pitchFamily="-10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88" y="6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8" d="100"/>
          <a:sy n="48" d="100"/>
        </p:scale>
        <p:origin x="-2418" y="-102"/>
      </p:cViewPr>
      <p:guideLst>
        <p:guide orient="horz" pos="2880"/>
        <p:guide pos="216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ea typeface="標楷體" pitchFamily="65" charset="-120"/>
              </a:defRPr>
            </a:lvl1pPr>
          </a:lstStyle>
          <a:p>
            <a:endParaRPr lang="en-US" alt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a typeface="標楷體" pitchFamily="65" charset="-120"/>
              </a:defRPr>
            </a:lvl1pPr>
          </a:lstStyle>
          <a:p>
            <a:endParaRPr lang="en-US" altLang="en-US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a typeface="標楷體" pitchFamily="65" charset="-120"/>
              </a:defRPr>
            </a:lvl1pPr>
          </a:lstStyle>
          <a:p>
            <a:endParaRPr lang="en-US" altLang="en-US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a typeface="標楷體" pitchFamily="65" charset="-120"/>
              </a:defRPr>
            </a:lvl1pPr>
          </a:lstStyle>
          <a:p>
            <a:fld id="{CCC7EE92-2A7D-425E-8569-66A9A875205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6892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ea typeface="標楷體" pitchFamily="65" charset="-120"/>
              </a:defRPr>
            </a:lvl1pPr>
          </a:lstStyle>
          <a:p>
            <a:endParaRPr lang="en-US" alt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a typeface="標楷體" pitchFamily="65" charset="-120"/>
              </a:defRPr>
            </a:lvl1pPr>
          </a:lstStyle>
          <a:p>
            <a:endParaRPr lang="en-US" altLang="en-US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a typeface="標楷體" pitchFamily="65" charset="-120"/>
              </a:defRPr>
            </a:lvl1pPr>
          </a:lstStyle>
          <a:p>
            <a:endParaRPr lang="en-US" alt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a typeface="標楷體" pitchFamily="65" charset="-120"/>
              </a:defRPr>
            </a:lvl1pPr>
          </a:lstStyle>
          <a:p>
            <a:fld id="{AE2BE780-DAE3-4EC6-AC6C-BBF5BB1F1FF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9452030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Arial" pitchFamily="-104" charset="0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Arial" pitchFamily="-104" charset="0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Arial" pitchFamily="-104" charset="0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Arial" pitchFamily="-104" charset="0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Arial" pitchFamily="-104" charset="0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17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latin typeface="Times New Roman" pitchFamily="-104" charset="0"/>
              <a:ea typeface="新細明體" pitchFamily="-104" charset="-120"/>
            </a:endParaRPr>
          </a:p>
        </p:txBody>
      </p:sp>
      <p:sp>
        <p:nvSpPr>
          <p:cNvPr id="7172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9pPr>
          </a:lstStyle>
          <a:p>
            <a:pPr algn="r" eaLnBrk="1" hangingPunct="1"/>
            <a:fld id="{91A53E11-AD7F-4FEA-A2BC-2CCED147A81D}" type="slidenum">
              <a:rPr lang="zh-TW" altLang="en-US" sz="1200">
                <a:ea typeface="標楷體" pitchFamily="65" charset="-120"/>
              </a:rPr>
              <a:pPr algn="r" eaLnBrk="1" hangingPunct="1"/>
              <a:t>1</a:t>
            </a:fld>
            <a:endParaRPr lang="en-US" altLang="zh-TW" sz="1200">
              <a:ea typeface="標楷體" pitchFamily="65" charset="-12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21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latin typeface="Times New Roman" pitchFamily="-104" charset="0"/>
              <a:ea typeface="新細明體" pitchFamily="-104" charset="-120"/>
            </a:endParaRPr>
          </a:p>
        </p:txBody>
      </p:sp>
      <p:sp>
        <p:nvSpPr>
          <p:cNvPr id="9220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9pPr>
          </a:lstStyle>
          <a:p>
            <a:pPr algn="r" eaLnBrk="1" hangingPunct="1"/>
            <a:fld id="{15462BFA-4A3E-4903-A765-54484410874D}" type="slidenum">
              <a:rPr lang="zh-TW" altLang="en-US" sz="1200">
                <a:ea typeface="標楷體" pitchFamily="65" charset="-120"/>
              </a:rPr>
              <a:pPr algn="r" eaLnBrk="1" hangingPunct="1"/>
              <a:t>2</a:t>
            </a:fld>
            <a:endParaRPr lang="en-US" altLang="zh-TW" sz="1200">
              <a:ea typeface="標楷體" pitchFamily="65" charset="-12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126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latin typeface="Times New Roman" pitchFamily="-104" charset="0"/>
              <a:ea typeface="新細明體" pitchFamily="-104" charset="-120"/>
            </a:endParaRPr>
          </a:p>
        </p:txBody>
      </p:sp>
      <p:sp>
        <p:nvSpPr>
          <p:cNvPr id="11268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9pPr>
          </a:lstStyle>
          <a:p>
            <a:pPr algn="r" eaLnBrk="1" hangingPunct="1"/>
            <a:fld id="{02E0614B-55F5-4083-85E9-F3C6A5313F62}" type="slidenum">
              <a:rPr lang="zh-TW" altLang="en-US" sz="1200">
                <a:ea typeface="標楷體" pitchFamily="65" charset="-120"/>
              </a:rPr>
              <a:pPr algn="r" eaLnBrk="1" hangingPunct="1"/>
              <a:t>3</a:t>
            </a:fld>
            <a:endParaRPr lang="en-US" altLang="zh-TW" sz="1200">
              <a:ea typeface="標楷體" pitchFamily="65" charset="-12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331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latin typeface="Times New Roman" pitchFamily="-104" charset="0"/>
              <a:ea typeface="新細明體" pitchFamily="-104" charset="-120"/>
            </a:endParaRPr>
          </a:p>
        </p:txBody>
      </p:sp>
      <p:sp>
        <p:nvSpPr>
          <p:cNvPr id="13316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9pPr>
          </a:lstStyle>
          <a:p>
            <a:pPr algn="r" eaLnBrk="1" hangingPunct="1"/>
            <a:fld id="{066C2206-3146-42B7-8CE2-242C966A722C}" type="slidenum">
              <a:rPr lang="zh-TW" altLang="en-US" sz="1200">
                <a:ea typeface="標楷體" pitchFamily="65" charset="-120"/>
              </a:rPr>
              <a:pPr algn="r" eaLnBrk="1" hangingPunct="1"/>
              <a:t>4</a:t>
            </a:fld>
            <a:endParaRPr lang="en-US" altLang="zh-TW" sz="1200">
              <a:ea typeface="標楷體" pitchFamily="65" charset="-12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9pPr>
          </a:lstStyle>
          <a:p>
            <a:pPr eaLnBrk="1" hangingPunct="1"/>
            <a:r>
              <a:rPr lang="en-US" altLang="zh-CN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-104" charset="-122"/>
              </a:rPr>
              <a:t>Hymnary  </a:t>
            </a:r>
            <a:r>
              <a:rPr lang="zh-CN" altLang="en-US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-104" charset="-122"/>
              </a:rPr>
              <a:t>聖 徒  詩 歌  </a:t>
            </a:r>
            <a:r>
              <a:rPr lang="en-US" altLang="zh-CN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-104" charset="-122"/>
              </a:rPr>
              <a:t>- Testimony Publication</a:t>
            </a:r>
            <a:endParaRPr lang="zh-CN" altLang="en-US" sz="1200">
              <a:ea typeface="宋体" pitchFamily="-10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700711421"/>
      </p:ext>
    </p:extLst>
  </p:cSld>
  <p:clrMapOvr>
    <a:masterClrMapping/>
  </p:clrMapOvr>
  <p:hf sldNum="0" hd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8"/>
          <p:cNvSpPr>
            <a:spLocks noGrp="1" noChangeArrowheads="1"/>
          </p:cNvSpPr>
          <p:nvPr>
            <p:ph type="dt" sz="half" idx="10"/>
          </p:nvPr>
        </p:nvSpPr>
        <p:spPr>
          <a:xfrm>
            <a:off x="455613" y="4681538"/>
            <a:ext cx="3216275" cy="3556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ea typeface="新細明體" pitchFamily="-104" charset="-120"/>
              </a:defRPr>
            </a:lvl1pPr>
          </a:lstStyle>
          <a:p>
            <a:r>
              <a:rPr lang="en-US" altLang="zh-TW"/>
              <a:t>Hymnary </a:t>
            </a:r>
            <a:r>
              <a:rPr lang="zh-TW" altLang="en-US"/>
              <a:t>聖徒詩歌 </a:t>
            </a:r>
            <a:r>
              <a:rPr lang="en-US" altLang="zh-TW"/>
              <a:t>- Testimony Publication</a:t>
            </a:r>
            <a:endParaRPr lang="zh-TW" altLang="en-US"/>
          </a:p>
        </p:txBody>
      </p:sp>
      <p:sp>
        <p:nvSpPr>
          <p:cNvPr id="3" name="Rectangle 69"/>
          <p:cNvSpPr>
            <a:spLocks noGrp="1" noChangeArrowheads="1"/>
          </p:cNvSpPr>
          <p:nvPr>
            <p:ph type="ftr" sz="quarter" idx="11"/>
          </p:nvPr>
        </p:nvSpPr>
        <p:spPr>
          <a:xfrm>
            <a:off x="5616575" y="4651375"/>
            <a:ext cx="3038475" cy="3556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ea typeface="新細明體" pitchFamily="-104" charset="-120"/>
              </a:defRPr>
            </a:lvl1pPr>
          </a:lstStyle>
          <a:p>
            <a:r>
              <a:rPr lang="en-US" altLang="zh-TW"/>
              <a:t>Christian Assembly of San Gabriel Valley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727136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55096" y="4803998"/>
            <a:ext cx="3581400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9pPr>
          </a:lstStyle>
          <a:p>
            <a:pPr eaLnBrk="1" hangingPunct="1"/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-104" charset="-122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-104" charset="-122"/>
              </a:rPr>
              <a:t>迦福市基督徒聚會</a:t>
            </a:r>
            <a:endParaRPr lang="zh-CN" altLang="en-US" sz="1200" dirty="0">
              <a:ea typeface="宋体" pitchFamily="-104" charset="-122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9pPr>
          </a:lstStyle>
          <a:p>
            <a:pPr eaLnBrk="1" hangingPunct="1"/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-104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-104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-104" charset="-122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-104" charset="-122"/>
              </a:rPr>
              <a:t>- Testimony Publication</a:t>
            </a:r>
            <a:endParaRPr lang="zh-CN" altLang="en-US" sz="1200" dirty="0">
              <a:ea typeface="宋体" pitchFamily="-104" charset="-122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33" r:id="rId1"/>
    <p:sldLayoutId id="2147483734" r:id="rId2"/>
  </p:sldLayoutIdLst>
  <p:hf sldNum="0"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-104" charset="-128"/>
          <a:cs typeface="ＭＳ Ｐゴシック" pitchFamily="-104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-104" charset="-128"/>
          <a:cs typeface="ＭＳ Ｐゴシック" pitchFamily="-104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-104" charset="-128"/>
          <a:cs typeface="ＭＳ Ｐゴシック" pitchFamily="-104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-104" charset="-128"/>
          <a:cs typeface="ＭＳ Ｐゴシック" pitchFamily="-104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-104" charset="-128"/>
          <a:cs typeface="ＭＳ Ｐゴシック" pitchFamily="-104" charset="-128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-104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-104" charset="-128"/>
          <a:cs typeface="ＭＳ Ｐゴシック" pitchFamily="-104" charset="-128"/>
        </a:defRPr>
      </a:lvl1pPr>
      <a:lvl2pPr marL="742950" indent="-285750" algn="ctr" rtl="0" eaLnBrk="0" fontAlgn="base" hangingPunct="0">
        <a:spcBef>
          <a:spcPct val="20000"/>
        </a:spcBef>
        <a:spcAft>
          <a:spcPct val="0"/>
        </a:spcAft>
        <a:buFont typeface="Wingdings" pitchFamily="-104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-104" charset="-128"/>
          <a:cs typeface="+mn-cs"/>
        </a:defRPr>
      </a:lvl2pPr>
      <a:lvl3pPr marL="11430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-104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-104" charset="-128"/>
          <a:cs typeface="+mn-cs"/>
        </a:defRPr>
      </a:lvl3pPr>
      <a:lvl4pPr marL="1600200" indent="-228600" algn="ctr" rtl="0" eaLnBrk="0" fontAlgn="base" hangingPunct="0">
        <a:spcBef>
          <a:spcPct val="20000"/>
        </a:spcBef>
        <a:spcAft>
          <a:spcPct val="0"/>
        </a:spcAft>
        <a:buFont typeface="Wingdings" pitchFamily="-104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-104" charset="-128"/>
          <a:cs typeface="+mn-cs"/>
        </a:defRPr>
      </a:lvl4pPr>
      <a:lvl5pPr marL="20574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-104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-104" charset="-128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819150"/>
            <a:ext cx="9144000" cy="3786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9pPr>
          </a:lstStyle>
          <a:p>
            <a:pPr algn="ctr" eaLnBrk="1" hangingPunct="1"/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“</a:t>
            </a:r>
            <a:r>
              <a:rPr lang="zh-TW" altLang="en-US" dirty="0">
                <a:ea typeface="標楷體" pitchFamily="65" charset="-120"/>
              </a:rPr>
              <a:t>進入幔內，”願這福分你珍藏，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“Within the Veil,” Be this, </a:t>
            </a:r>
            <a:r>
              <a:rPr lang="en-US" altLang="zh-TW" sz="2800" dirty="0" err="1">
                <a:ea typeface="標楷體" pitchFamily="65" charset="-120"/>
              </a:rPr>
              <a:t>belov’d</a:t>
            </a:r>
            <a:r>
              <a:rPr lang="en-US" altLang="zh-TW" sz="2800" dirty="0">
                <a:ea typeface="標楷體" pitchFamily="65" charset="-120"/>
              </a:rPr>
              <a:t>, thy portion,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永遠居住至高者隱密處；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Within the secret of Thy Lord to dwell;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瞻祂榮臉，至你反映祂榮光，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Beholding Him, until thy face His glory</a:t>
            </a:r>
            <a:endParaRPr lang="en-US" altLang="zh-TW" dirty="0">
              <a:ea typeface="標楷體" pitchFamily="65" charset="-120"/>
            </a:endParaRP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至你生命成祂愛的流露。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Thy life His love, thy lips His praise shall tell.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51471"/>
            <a:ext cx="9144000" cy="720080"/>
          </a:xfrm>
          <a:prstGeom prst="rect">
            <a:avLst/>
          </a:prstGeom>
        </p:spPr>
        <p:txBody>
          <a:bodyPr/>
          <a:lstStyle/>
          <a:p>
            <a:pPr eaLnBrk="1" hangingPunct="1">
              <a:lnSpc>
                <a:spcPct val="90000"/>
              </a:lnSpc>
              <a:spcAft>
                <a:spcPts val="0"/>
              </a:spcAft>
            </a:pPr>
            <a:r>
              <a:rPr lang="en-US" altLang="zh-TW" sz="2800" b="1" dirty="0">
                <a:latin typeface="Arial Narrow" pitchFamily="-104" charset="0"/>
                <a:ea typeface="新細明體" pitchFamily="-104" charset="-120"/>
              </a:rPr>
              <a:t>H361  </a:t>
            </a:r>
            <a:r>
              <a:rPr lang="zh-TW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進入幔內</a:t>
            </a:r>
            <a:r>
              <a:rPr lang="zh-TW" altLang="en-US" sz="2600" b="1" i="1" dirty="0">
                <a:solidFill>
                  <a:schemeClr val="tx1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</a:t>
            </a:r>
            <a:br>
              <a:rPr lang="zh-TW" altLang="en-US" b="1" dirty="0">
                <a:latin typeface="Arial Narrow" pitchFamily="-104" charset="0"/>
                <a:ea typeface="新細明體" pitchFamily="-104" charset="-120"/>
              </a:rPr>
            </a:br>
            <a:r>
              <a:rPr lang="en-US" altLang="zh-TW" sz="2400" dirty="0">
                <a:latin typeface="Arial Narrow" pitchFamily="-104" charset="0"/>
                <a:ea typeface="標楷體" pitchFamily="65" charset="-120"/>
              </a:rPr>
              <a:t>WITHIN THE VEIL (1/4)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0" y="361950"/>
            <a:ext cx="9144000" cy="4354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-104" charset="-120"/>
              </a:rPr>
              <a:t>H361 (</a:t>
            </a:r>
            <a:r>
              <a:rPr lang="zh-TW" altLang="en-US" sz="2400" dirty="0">
                <a:latin typeface="Arial" charset="0"/>
                <a:ea typeface="新細明體" pitchFamily="-104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-104" charset="-120"/>
              </a:rPr>
              <a:t>2/4)</a:t>
            </a:r>
          </a:p>
          <a:p>
            <a:pPr algn="ctr" eaLnBrk="1" hangingPunct="1"/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“</a:t>
            </a:r>
            <a:r>
              <a:rPr lang="zh-TW" altLang="en-US" dirty="0">
                <a:ea typeface="標楷體" pitchFamily="65" charset="-120"/>
              </a:rPr>
              <a:t>進入幔內，” 惟在此至聖之殿，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“Within the Veil,” for only as thou </a:t>
            </a:r>
            <a:r>
              <a:rPr lang="en-US" altLang="zh-TW" sz="2800" dirty="0" err="1">
                <a:ea typeface="標楷體" pitchFamily="65" charset="-120"/>
              </a:rPr>
              <a:t>gazest</a:t>
            </a:r>
            <a:endParaRPr lang="en-US" altLang="zh-TW" sz="2800" dirty="0">
              <a:ea typeface="標楷體" pitchFamily="65" charset="-120"/>
            </a:endParaRP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方能注視祂無比的榮美；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Upon the matchless beauty of His face,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你纔可能成為祂活的彰顯，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Canst thou become a living revelation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祂愛的泱漭，祂恩的廣沛。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Of His great heart of love, His untold grace.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ChangeArrowheads="1"/>
          </p:cNvSpPr>
          <p:nvPr/>
        </p:nvSpPr>
        <p:spPr bwMode="auto">
          <a:xfrm>
            <a:off x="0" y="361950"/>
            <a:ext cx="9144000" cy="4294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sz="2400">
                <a:latin typeface="Arial" charset="0"/>
                <a:ea typeface="新細明體" pitchFamily="-104" charset="-120"/>
              </a:rPr>
              <a:t>H361 (</a:t>
            </a:r>
            <a:r>
              <a:rPr lang="zh-TW" altLang="en-US" sz="2400">
                <a:latin typeface="Arial" charset="0"/>
                <a:ea typeface="新細明體" pitchFamily="-104" charset="-120"/>
              </a:rPr>
              <a:t>節</a:t>
            </a:r>
            <a:r>
              <a:rPr lang="en-US" altLang="zh-TW" sz="2400">
                <a:latin typeface="Arial" charset="0"/>
                <a:ea typeface="新細明體" pitchFamily="-104" charset="-120"/>
              </a:rPr>
              <a:t>3/4)</a:t>
            </a:r>
          </a:p>
          <a:p>
            <a:pPr algn="ctr" eaLnBrk="1" hangingPunct="1"/>
            <a:r>
              <a:rPr lang="zh-TW" altLang="en-US">
                <a:latin typeface="標楷體" pitchFamily="65" charset="-120"/>
                <a:ea typeface="標楷體" pitchFamily="65" charset="-120"/>
              </a:rPr>
              <a:t>“</a:t>
            </a:r>
            <a:r>
              <a:rPr lang="zh-TW" altLang="en-US">
                <a:ea typeface="標楷體" pitchFamily="65" charset="-120"/>
              </a:rPr>
              <a:t>進入幔內，”祂馨香將你熏浸，</a:t>
            </a:r>
          </a:p>
          <a:p>
            <a:pPr algn="ctr" eaLnBrk="1" hangingPunct="1"/>
            <a:r>
              <a:rPr lang="en-US" altLang="zh-TW" sz="2800">
                <a:ea typeface="標楷體" pitchFamily="65" charset="-120"/>
              </a:rPr>
              <a:t>“Within the Veil,” His fragrance poured upon thee,</a:t>
            </a:r>
          </a:p>
          <a:p>
            <a:pPr algn="ctr" eaLnBrk="1" hangingPunct="1"/>
            <a:r>
              <a:rPr lang="zh-TW" altLang="en-US">
                <a:ea typeface="標楷體" pitchFamily="65" charset="-120"/>
              </a:rPr>
              <a:t>出到幔外，流露祂的香味；</a:t>
            </a:r>
          </a:p>
          <a:p>
            <a:pPr algn="ctr" eaLnBrk="1" hangingPunct="1"/>
            <a:r>
              <a:rPr lang="en-US" altLang="zh-TW" sz="2800">
                <a:ea typeface="標楷體" pitchFamily="65" charset="-120"/>
              </a:rPr>
              <a:t>Without the Veil, that fragrance shed abroad:</a:t>
            </a:r>
          </a:p>
          <a:p>
            <a:pPr algn="ctr" eaLnBrk="1" hangingPunct="1"/>
            <a:r>
              <a:rPr lang="en-US" altLang="zh-TW">
                <a:latin typeface="標楷體" pitchFamily="65" charset="-120"/>
                <a:ea typeface="標楷體" pitchFamily="65" charset="-120"/>
              </a:rPr>
              <a:t>“</a:t>
            </a:r>
            <a:r>
              <a:rPr lang="zh-TW" altLang="en-US">
                <a:ea typeface="標楷體" pitchFamily="65" charset="-120"/>
              </a:rPr>
              <a:t>進入幔內， ”祂親手調弦定音，</a:t>
            </a:r>
          </a:p>
          <a:p>
            <a:pPr algn="ctr" eaLnBrk="1" hangingPunct="1"/>
            <a:r>
              <a:rPr lang="en-US" altLang="zh-TW" sz="2800">
                <a:ea typeface="標楷體" pitchFamily="65" charset="-120"/>
              </a:rPr>
              <a:t>“Within the Veil,” His hand shall tune the music</a:t>
            </a:r>
          </a:p>
          <a:p>
            <a:pPr algn="ctr" eaLnBrk="1" hangingPunct="1"/>
            <a:r>
              <a:rPr lang="zh-TW" altLang="en-US">
                <a:ea typeface="標楷體" pitchFamily="65" charset="-120"/>
              </a:rPr>
              <a:t>使你在地奏出祂旳讚美。</a:t>
            </a:r>
          </a:p>
          <a:p>
            <a:pPr algn="ctr" eaLnBrk="1" hangingPunct="1"/>
            <a:r>
              <a:rPr lang="en-US" altLang="zh-TW" sz="2800">
                <a:ea typeface="標楷體" pitchFamily="65" charset="-120"/>
              </a:rPr>
              <a:t>Which sounds on earth the praises of the Lord.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ChangeArrowheads="1"/>
          </p:cNvSpPr>
          <p:nvPr/>
        </p:nvSpPr>
        <p:spPr bwMode="auto">
          <a:xfrm>
            <a:off x="0" y="361950"/>
            <a:ext cx="9144000" cy="4354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sz="2400">
                <a:latin typeface="Arial" charset="0"/>
                <a:ea typeface="新細明體" pitchFamily="-104" charset="-120"/>
              </a:rPr>
              <a:t>H361 (</a:t>
            </a:r>
            <a:r>
              <a:rPr lang="zh-TW" altLang="en-US" sz="2400">
                <a:latin typeface="Arial" charset="0"/>
                <a:ea typeface="新細明體" pitchFamily="-104" charset="-120"/>
              </a:rPr>
              <a:t>節</a:t>
            </a:r>
            <a:r>
              <a:rPr lang="en-US" altLang="zh-TW" sz="2400">
                <a:latin typeface="Arial" charset="0"/>
                <a:ea typeface="新細明體" pitchFamily="-104" charset="-120"/>
              </a:rPr>
              <a:t>4/4)</a:t>
            </a:r>
            <a:endParaRPr lang="zh-TW" altLang="en-US" sz="800">
              <a:ea typeface="標楷體" pitchFamily="65" charset="-120"/>
            </a:endParaRPr>
          </a:p>
          <a:p>
            <a:pPr algn="ctr" eaLnBrk="1" hangingPunct="1"/>
            <a:r>
              <a:rPr lang="zh-TW" altLang="en-US">
                <a:latin typeface="標楷體" pitchFamily="65" charset="-120"/>
                <a:ea typeface="標楷體" pitchFamily="65" charset="-120"/>
              </a:rPr>
              <a:t>“</a:t>
            </a:r>
            <a:r>
              <a:rPr lang="zh-TW" altLang="en-US">
                <a:ea typeface="標楷體" pitchFamily="65" charset="-120"/>
              </a:rPr>
              <a:t>進入幔內，”你魂已拋錨天界，</a:t>
            </a:r>
          </a:p>
          <a:p>
            <a:pPr algn="ctr" eaLnBrk="1" hangingPunct="1"/>
            <a:r>
              <a:rPr lang="en-US" altLang="zh-TW" sz="2800">
                <a:ea typeface="標楷體" pitchFamily="65" charset="-120"/>
              </a:rPr>
              <a:t>“Within the Veil,” thy spirit deeply anchored,</a:t>
            </a:r>
          </a:p>
          <a:p>
            <a:pPr algn="ctr" eaLnBrk="1" hangingPunct="1"/>
            <a:r>
              <a:rPr lang="zh-TW" altLang="en-US">
                <a:ea typeface="標楷體" pitchFamily="65" charset="-120"/>
              </a:rPr>
              <a:t>使你在世超越紛亂之境；</a:t>
            </a:r>
          </a:p>
          <a:p>
            <a:pPr algn="ctr" eaLnBrk="1" hangingPunct="1"/>
            <a:r>
              <a:rPr lang="en-US" altLang="zh-TW" sz="2800">
                <a:ea typeface="標楷體" pitchFamily="65" charset="-120"/>
              </a:rPr>
              <a:t>Thou walkest calm above a world of strife:</a:t>
            </a:r>
          </a:p>
          <a:p>
            <a:pPr algn="ctr" eaLnBrk="1" hangingPunct="1"/>
            <a:r>
              <a:rPr lang="en-US" altLang="zh-TW">
                <a:latin typeface="標楷體" pitchFamily="65" charset="-120"/>
                <a:ea typeface="標楷體" pitchFamily="65" charset="-120"/>
              </a:rPr>
              <a:t>“</a:t>
            </a:r>
            <a:r>
              <a:rPr lang="zh-TW" altLang="en-US">
                <a:ea typeface="標楷體" pitchFamily="65" charset="-120"/>
              </a:rPr>
              <a:t>進入幔內， ”你靈與祂緊聯結，</a:t>
            </a:r>
          </a:p>
          <a:p>
            <a:pPr algn="ctr" eaLnBrk="1" hangingPunct="1"/>
            <a:r>
              <a:rPr lang="en-US" altLang="zh-TW" sz="2800">
                <a:ea typeface="標楷體" pitchFamily="65" charset="-120"/>
              </a:rPr>
              <a:t>“Within the Veil,” thy soul with Him united,</a:t>
            </a:r>
          </a:p>
          <a:p>
            <a:pPr algn="ctr" eaLnBrk="1" hangingPunct="1"/>
            <a:r>
              <a:rPr lang="zh-TW" altLang="en-US">
                <a:ea typeface="標楷體" pitchFamily="65" charset="-120"/>
              </a:rPr>
              <a:t>使你在地活出復活生命。</a:t>
            </a:r>
          </a:p>
          <a:p>
            <a:pPr algn="ctr" eaLnBrk="1" hangingPunct="1"/>
            <a:r>
              <a:rPr lang="en-US" altLang="zh-TW" sz="2800">
                <a:ea typeface="標楷體" pitchFamily="65" charset="-120"/>
              </a:rPr>
              <a:t>Shall live on earth His resurrection life.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cccta_hymn</Template>
  <TotalTime>5633</TotalTime>
  <Words>349</Words>
  <Application>Microsoft Office PowerPoint</Application>
  <PresentationFormat>On-screen Show (16:9)</PresentationFormat>
  <Paragraphs>40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4" baseType="lpstr">
      <vt:lpstr>ＭＳ Ｐゴシック</vt:lpstr>
      <vt:lpstr>宋体</vt:lpstr>
      <vt:lpstr>Microsoft JhengHei</vt:lpstr>
      <vt:lpstr>新細明體</vt:lpstr>
      <vt:lpstr>標楷體</vt:lpstr>
      <vt:lpstr>Arial</vt:lpstr>
      <vt:lpstr>Arial Narrow</vt:lpstr>
      <vt:lpstr>Times New Roman</vt:lpstr>
      <vt:lpstr>Wingdings</vt:lpstr>
      <vt:lpstr>cccta_hymn</vt:lpstr>
      <vt:lpstr>H361  進入幔內  WITHIN THE VEIL (1/4)</vt:lpstr>
      <vt:lpstr>PowerPoint Presentation</vt:lpstr>
      <vt:lpstr>PowerPoint Presentation</vt:lpstr>
      <vt:lpstr>PowerPoint Presentation</vt:lpstr>
    </vt:vector>
  </TitlesOfParts>
  <Manager>Timothy Liang</Manager>
  <Company>Testimony of Christ Mission</Company>
  <LinksUpToDate>false</LinksUpToDate>
  <SharedDoc>false</SharedDoc>
  <HyperlinkBase>www.ToChrist.org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H332 我寧願有耶穌 I’D RATHER HAVE JESUS</dc:title>
  <dc:subject>Hymnary 聖徒詩歌</dc:subject>
  <dc:creator>Rhea F. Miller</dc:creator>
  <cp:lastModifiedBy>Timothy Liang</cp:lastModifiedBy>
  <cp:revision>135</cp:revision>
  <dcterms:created xsi:type="dcterms:W3CDTF">2017-05-29T08:25:59Z</dcterms:created>
  <dcterms:modified xsi:type="dcterms:W3CDTF">2017-08-05T20:53:18Z</dcterms:modified>
</cp:coreProperties>
</file>